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0" r:id="rId2"/>
    <p:sldId id="257" r:id="rId3"/>
    <p:sldId id="272" r:id="rId4"/>
    <p:sldId id="273" r:id="rId5"/>
  </p:sldIdLst>
  <p:sldSz cx="9144000" cy="6858000" type="screen4x3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00"/>
    <a:srgbClr val="006600"/>
    <a:srgbClr val="FF3300"/>
    <a:srgbClr val="FF99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86397" autoAdjust="0"/>
  </p:normalViewPr>
  <p:slideViewPr>
    <p:cSldViewPr>
      <p:cViewPr varScale="1">
        <p:scale>
          <a:sx n="63" d="100"/>
          <a:sy n="63" d="100"/>
        </p:scale>
        <p:origin x="16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85077" cy="501014"/>
          </a:xfrm>
          <a:prstGeom prst="rect">
            <a:avLst/>
          </a:prstGeom>
        </p:spPr>
        <p:txBody>
          <a:bodyPr vert="horz" lIns="89241" tIns="44621" rIns="89241" bIns="44621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548" y="3"/>
            <a:ext cx="2985077" cy="501014"/>
          </a:xfrm>
          <a:prstGeom prst="rect">
            <a:avLst/>
          </a:prstGeom>
        </p:spPr>
        <p:txBody>
          <a:bodyPr vert="horz" lIns="89241" tIns="44621" rIns="89241" bIns="44621" rtlCol="0"/>
          <a:lstStyle>
            <a:lvl1pPr algn="r">
              <a:defRPr sz="1200"/>
            </a:lvl1pPr>
          </a:lstStyle>
          <a:p>
            <a:fld id="{777CA603-252A-4D1D-A155-430B501E326C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241" tIns="44621" rIns="89241" bIns="4462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510" y="4759646"/>
            <a:ext cx="5511146" cy="4509134"/>
          </a:xfrm>
          <a:prstGeom prst="rect">
            <a:avLst/>
          </a:prstGeom>
        </p:spPr>
        <p:txBody>
          <a:bodyPr vert="horz" lIns="89241" tIns="44621" rIns="89241" bIns="44621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7731"/>
            <a:ext cx="2985077" cy="501014"/>
          </a:xfrm>
          <a:prstGeom prst="rect">
            <a:avLst/>
          </a:prstGeom>
        </p:spPr>
        <p:txBody>
          <a:bodyPr vert="horz" lIns="89241" tIns="44621" rIns="89241" bIns="44621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548" y="9517731"/>
            <a:ext cx="2985077" cy="501014"/>
          </a:xfrm>
          <a:prstGeom prst="rect">
            <a:avLst/>
          </a:prstGeom>
        </p:spPr>
        <p:txBody>
          <a:bodyPr vert="horz" lIns="89241" tIns="44621" rIns="89241" bIns="44621" rtlCol="0" anchor="b"/>
          <a:lstStyle>
            <a:lvl1pPr algn="r">
              <a:defRPr sz="1200"/>
            </a:lvl1pPr>
          </a:lstStyle>
          <a:p>
            <a:fld id="{5E7C2C91-24BE-4905-B302-F779CC8592B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535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C2C91-24BE-4905-B302-F779CC8592BC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646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C2C91-24BE-4905-B302-F779CC8592BC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58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04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54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86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9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79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30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76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88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78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27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55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EAFCA-779D-4F7F-A385-CA9959EDF443}" type="datetimeFigureOut">
              <a:rPr lang="pt-BR" smtClean="0"/>
              <a:pPr/>
              <a:t>09/04/2021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85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" y="-27384"/>
            <a:ext cx="916925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259632" y="2085727"/>
            <a:ext cx="6336704" cy="1200329"/>
          </a:xfrm>
          <a:prstGeom prst="rect">
            <a:avLst/>
          </a:prstGeom>
          <a:solidFill>
            <a:schemeClr val="bg1">
              <a:lumMod val="75000"/>
              <a:alpha val="66000"/>
            </a:schemeClr>
          </a:solidFill>
          <a:ln w="8255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Acompanhamento da Produção da Região</a:t>
            </a:r>
          </a:p>
          <a:p>
            <a:pPr algn="ctr"/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Norte/Nordeste</a:t>
            </a:r>
          </a:p>
          <a:p>
            <a:pPr algn="ctr"/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Safra 2020/2021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6163539"/>
            <a:ext cx="2448272" cy="59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25868"/>
            <a:ext cx="1340572" cy="63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94" y="6125867"/>
            <a:ext cx="1876064" cy="59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187624" y="4221088"/>
            <a:ext cx="6552728" cy="461665"/>
          </a:xfrm>
          <a:prstGeom prst="rect">
            <a:avLst/>
          </a:prstGeom>
          <a:solidFill>
            <a:srgbClr val="FFC000">
              <a:alpha val="66000"/>
            </a:srgbClr>
          </a:solidFill>
          <a:ln w="8255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w="101600" h="9525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31 DE MARÇO DA SAFRA 2020/2021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9427D6B-EA35-49E6-8996-539919C5064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652"/>
            <a:ext cx="2742565" cy="1181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72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25" y="6249169"/>
            <a:ext cx="118806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351" y="6294650"/>
            <a:ext cx="1188061" cy="44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221A6AA-E981-4C69-990F-ADC0043B4FA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3" y="29695"/>
            <a:ext cx="2310517" cy="1023041"/>
          </a:xfrm>
          <a:prstGeom prst="rect">
            <a:avLst/>
          </a:prstGeom>
          <a:noFill/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B1B8E02-26FE-4B16-AE94-D91D26609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303933"/>
            <a:ext cx="1872208" cy="45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28AAA7-7130-4D7D-A1B3-D3C06BE9C2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89768"/>
            <a:ext cx="9144000" cy="52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91880" y="6264443"/>
            <a:ext cx="1800200" cy="374710"/>
            <a:chOff x="2781" y="1237"/>
            <a:chExt cx="4320" cy="815"/>
          </a:xfrm>
        </p:grpSpPr>
        <p:graphicFrame>
          <p:nvGraphicFramePr>
            <p:cNvPr id="6" name="Obje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0391932"/>
                </p:ext>
              </p:extLst>
            </p:nvPr>
          </p:nvGraphicFramePr>
          <p:xfrm>
            <a:off x="2781" y="1237"/>
            <a:ext cx="1440" cy="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Imagem de Bitmap" r:id="rId3" imgW="4181400" imgH="2419200" progId="PBrush">
                    <p:embed/>
                  </p:oleObj>
                </mc:Choice>
                <mc:Fallback>
                  <p:oleObj name="Imagem de Bitmap" r:id="rId3" imgW="4181400" imgH="2419200" progId="PBrush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1" y="1237"/>
                          <a:ext cx="1440" cy="8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4218" y="1237"/>
              <a:ext cx="2880" cy="43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pt-BR" sz="1200" b="1" kern="10" spc="0" dirty="0" err="1">
                  <a:ln>
                    <a:noFill/>
                  </a:ln>
                  <a:solidFill>
                    <a:srgbClr val="000080">
                      <a:alpha val="85001"/>
                    </a:srgbClr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Arial Black"/>
                </a:rPr>
                <a:t>SINDAÇÚCAR-AL</a:t>
              </a:r>
              <a:endParaRPr lang="pt-BR" sz="1200" b="1" kern="10" spc="0" dirty="0">
                <a:ln>
                  <a:noFill/>
                </a:ln>
                <a:solidFill>
                  <a:srgbClr val="000080">
                    <a:alpha val="85001"/>
                  </a:srgb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221" y="1774"/>
              <a:ext cx="2880" cy="18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SlantUp">
                <a:avLst>
                  <a:gd name="adj" fmla="val 1389"/>
                </a:avLst>
              </a:prstTxWarp>
            </a:bodyPr>
            <a:lstStyle/>
            <a:p>
              <a:pPr algn="ctr" rtl="0">
                <a:buNone/>
              </a:pPr>
              <a:r>
                <a:rPr lang="pt-BR" sz="800" kern="10" spc="0" dirty="0">
                  <a:ln>
                    <a:noFill/>
                  </a:ln>
                  <a:solidFill>
                    <a:srgbClr val="000080"/>
                  </a:solidFill>
                  <a:effectLst/>
                  <a:latin typeface="Arial Black"/>
                </a:rPr>
                <a:t>O açúcar e o álcool desenvolvendo Alagoas</a:t>
              </a:r>
            </a:p>
          </p:txBody>
        </p:sp>
      </p:grpSp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2" y="6120400"/>
            <a:ext cx="1116124" cy="60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186" y="6245302"/>
            <a:ext cx="1263114" cy="42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D0C6390-4A8C-4983-A37F-362BFDE33DD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3" y="29695"/>
            <a:ext cx="2310517" cy="1023041"/>
          </a:xfrm>
          <a:prstGeom prst="rect">
            <a:avLst/>
          </a:prstGeom>
          <a:noFill/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4CAA7D9-766F-40E9-872B-221EBC955F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23527"/>
            <a:ext cx="9144000" cy="36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0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8" r="40585"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547664" y="2015552"/>
            <a:ext cx="2309502" cy="621360"/>
            <a:chOff x="2781" y="1237"/>
            <a:chExt cx="4320" cy="815"/>
          </a:xfrm>
        </p:grpSpPr>
        <p:graphicFrame>
          <p:nvGraphicFramePr>
            <p:cNvPr id="6" name="Obje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3776894"/>
                </p:ext>
              </p:extLst>
            </p:nvPr>
          </p:nvGraphicFramePr>
          <p:xfrm>
            <a:off x="2781" y="1237"/>
            <a:ext cx="1440" cy="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Imagem de Bitmap" r:id="rId4" imgW="4181400" imgH="2419200" progId="PBrush">
                    <p:embed/>
                  </p:oleObj>
                </mc:Choice>
                <mc:Fallback>
                  <p:oleObj name="Imagem de Bitmap" r:id="rId4" imgW="4181400" imgH="2419200" progId="PBrush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1" y="1237"/>
                          <a:ext cx="1440" cy="8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4218" y="1237"/>
              <a:ext cx="2880" cy="43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pt-BR" sz="1200" b="1" kern="10" spc="0" dirty="0" err="1">
                  <a:ln>
                    <a:noFill/>
                  </a:ln>
                  <a:solidFill>
                    <a:srgbClr val="000080">
                      <a:alpha val="85001"/>
                    </a:srgbClr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Arial Black"/>
                </a:rPr>
                <a:t>SINDAÇÚCAR-AL</a:t>
              </a:r>
              <a:endParaRPr lang="pt-BR" sz="1200" b="1" kern="10" spc="0" dirty="0">
                <a:ln>
                  <a:noFill/>
                </a:ln>
                <a:solidFill>
                  <a:srgbClr val="000080">
                    <a:alpha val="85001"/>
                  </a:srgb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221" y="1774"/>
              <a:ext cx="2880" cy="18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SlantUp">
                <a:avLst>
                  <a:gd name="adj" fmla="val 1389"/>
                </a:avLst>
              </a:prstTxWarp>
            </a:bodyPr>
            <a:lstStyle/>
            <a:p>
              <a:pPr algn="ctr" rtl="0">
                <a:buNone/>
              </a:pPr>
              <a:r>
                <a:rPr lang="pt-BR" sz="800" kern="10" spc="0" dirty="0">
                  <a:ln>
                    <a:noFill/>
                  </a:ln>
                  <a:solidFill>
                    <a:srgbClr val="000080"/>
                  </a:solidFill>
                  <a:effectLst/>
                  <a:latin typeface="Arial Black"/>
                </a:rPr>
                <a:t>O açúcar e o álcool desenvolvendo Alagoas</a:t>
              </a:r>
            </a:p>
          </p:txBody>
        </p:sp>
      </p:grpSp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33945"/>
            <a:ext cx="1224136" cy="6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53" y="5301208"/>
            <a:ext cx="158777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403648" y="284364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Sindicato da Indústria do Açúcar e do Álcool no Estado de Alagoas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403648" y="435581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Sindicato da indústria do Açúcar e do Álcool no Estado de Pernambuco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424461" y="5939988"/>
            <a:ext cx="703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Sindicato da Indústria de Fabricação do Álcool no Estado da Paraíba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CE1C29F-CCA3-4C09-9BB1-5ECD7A43D4B6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35" y="290339"/>
            <a:ext cx="2333085" cy="978421"/>
          </a:xfrm>
          <a:prstGeom prst="rect">
            <a:avLst/>
          </a:prstGeom>
          <a:noFill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832206A-DF8E-4FFA-99DB-6C2B8CBBE411}"/>
              </a:ext>
            </a:extLst>
          </p:cNvPr>
          <p:cNvSpPr txBox="1"/>
          <p:nvPr/>
        </p:nvSpPr>
        <p:spPr>
          <a:xfrm>
            <a:off x="1403648" y="134076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Associação de Produtores de Açúcar, Etanol e Bioenergia</a:t>
            </a:r>
          </a:p>
        </p:txBody>
      </p:sp>
    </p:spTree>
    <p:extLst>
      <p:ext uri="{BB962C8B-B14F-4D97-AF65-F5344CB8AC3E}">
        <p14:creationId xmlns:p14="http://schemas.microsoft.com/office/powerpoint/2010/main" val="35584789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2943</TotalTime>
  <Words>78</Words>
  <Application>Microsoft Office PowerPoint</Application>
  <PresentationFormat>Apresentação na tela (4:3)</PresentationFormat>
  <Paragraphs>14</Paragraphs>
  <Slides>4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Comic Sans MS</vt:lpstr>
      <vt:lpstr>Tema do Office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Sandes</dc:creator>
  <cp:lastModifiedBy>Depto Tecnico</cp:lastModifiedBy>
  <cp:revision>203</cp:revision>
  <cp:lastPrinted>2020-01-23T12:25:35Z</cp:lastPrinted>
  <dcterms:created xsi:type="dcterms:W3CDTF">2014-02-10T18:29:02Z</dcterms:created>
  <dcterms:modified xsi:type="dcterms:W3CDTF">2021-04-09T13:48:07Z</dcterms:modified>
</cp:coreProperties>
</file>